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48" r:id="rId17"/>
    <p:sldId id="370" r:id="rId18"/>
    <p:sldId id="349" r:id="rId19"/>
    <p:sldId id="378" r:id="rId20"/>
    <p:sldId id="328" r:id="rId21"/>
    <p:sldId id="372" r:id="rId22"/>
    <p:sldId id="363" r:id="rId23"/>
    <p:sldId id="326" r:id="rId24"/>
    <p:sldId id="356" r:id="rId25"/>
    <p:sldId id="350" r:id="rId26"/>
    <p:sldId id="322" r:id="rId27"/>
    <p:sldId id="323" r:id="rId28"/>
    <p:sldId id="324" r:id="rId29"/>
    <p:sldId id="365" r:id="rId30"/>
    <p:sldId id="362" r:id="rId31"/>
    <p:sldId id="366" r:id="rId32"/>
    <p:sldId id="371" r:id="rId33"/>
    <p:sldId id="380" r:id="rId34"/>
    <p:sldId id="368" r:id="rId35"/>
    <p:sldId id="369" r:id="rId36"/>
    <p:sldId id="376" r:id="rId37"/>
    <p:sldId id="367" r:id="rId38"/>
    <p:sldId id="329" r:id="rId39"/>
    <p:sldId id="364" r:id="rId40"/>
    <p:sldId id="330" r:id="rId41"/>
    <p:sldId id="358" r:id="rId42"/>
    <p:sldId id="373" r:id="rId43"/>
    <p:sldId id="375" r:id="rId44"/>
    <p:sldId id="377" r:id="rId45"/>
    <p:sldId id="361" r:id="rId46"/>
    <p:sldId id="339" r:id="rId47"/>
    <p:sldId id="340" r:id="rId48"/>
    <p:sldId id="331" r:id="rId49"/>
    <p:sldId id="334" r:id="rId50"/>
    <p:sldId id="338" r:id="rId51"/>
    <p:sldId id="343" r:id="rId52"/>
    <p:sldId id="344" r:id="rId53"/>
    <p:sldId id="351" r:id="rId54"/>
    <p:sldId id="354" r:id="rId55"/>
    <p:sldId id="357" r:id="rId56"/>
    <p:sldId id="360" r:id="rId57"/>
    <p:sldId id="359" r:id="rId58"/>
    <p:sldId id="352" r:id="rId59"/>
    <p:sldId id="353" r:id="rId60"/>
    <p:sldId id="336" r:id="rId61"/>
    <p:sldId id="337" r:id="rId62"/>
    <p:sldId id="317" r:id="rId63"/>
    <p:sldId id="318" r:id="rId64"/>
    <p:sldId id="311" r:id="rId65"/>
    <p:sldId id="309" r:id="rId66"/>
    <p:sldId id="310" r:id="rId67"/>
    <p:sldId id="308" r:id="rId68"/>
    <p:sldId id="307" r:id="rId69"/>
    <p:sldId id="299" r:id="rId70"/>
    <p:sldId id="306" r:id="rId71"/>
    <p:sldId id="300" r:id="rId72"/>
    <p:sldId id="305" r:id="rId73"/>
    <p:sldId id="301" r:id="rId74"/>
    <p:sldId id="285" r:id="rId75"/>
    <p:sldId id="287" r:id="rId76"/>
    <p:sldId id="294" r:id="rId77"/>
    <p:sldId id="289" r:id="rId78"/>
    <p:sldId id="293" r:id="rId79"/>
    <p:sldId id="295" r:id="rId80"/>
    <p:sldId id="298" r:id="rId81"/>
    <p:sldId id="292" r:id="rId82"/>
    <p:sldId id="291" r:id="rId83"/>
    <p:sldId id="314" r:id="rId84"/>
    <p:sldId id="304" r:id="rId85"/>
    <p:sldId id="283" r:id="rId86"/>
    <p:sldId id="284" r:id="rId87"/>
    <p:sldId id="288" r:id="rId88"/>
    <p:sldId id="276" r:id="rId89"/>
    <p:sldId id="279" r:id="rId90"/>
    <p:sldId id="278" r:id="rId91"/>
    <p:sldId id="280" r:id="rId92"/>
    <p:sldId id="282" r:id="rId93"/>
    <p:sldId id="268" r:id="rId94"/>
    <p:sldId id="267" r:id="rId95"/>
    <p:sldId id="266" r:id="rId96"/>
    <p:sldId id="265" r:id="rId97"/>
    <p:sldId id="258" r:id="rId98"/>
    <p:sldId id="263" r:id="rId99"/>
    <p:sldId id="26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jpe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jpeg"/><Relationship Id="rId5" Type="http://schemas.openxmlformats.org/officeDocument/2006/relationships/image" Target="../media/image251.jpeg"/><Relationship Id="rId4" Type="http://schemas.openxmlformats.org/officeDocument/2006/relationships/image" Target="../media/image25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jpeg"/><Relationship Id="rId5" Type="http://schemas.openxmlformats.org/officeDocument/2006/relationships/image" Target="../media/image255.jpeg"/><Relationship Id="rId4" Type="http://schemas.openxmlformats.org/officeDocument/2006/relationships/image" Target="../media/image2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31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71.png"/><Relationship Id="rId4" Type="http://schemas.openxmlformats.org/officeDocument/2006/relationships/image" Target="../media/image20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279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26" Type="http://schemas.openxmlformats.org/officeDocument/2006/relationships/image" Target="../media/image307.png"/><Relationship Id="rId39" Type="http://schemas.openxmlformats.org/officeDocument/2006/relationships/image" Target="../media/image358.png"/><Relationship Id="rId21" Type="http://schemas.openxmlformats.org/officeDocument/2006/relationships/image" Target="../media/image341.png"/><Relationship Id="rId34" Type="http://schemas.openxmlformats.org/officeDocument/2006/relationships/image" Target="../media/image353.png"/><Relationship Id="rId42" Type="http://schemas.openxmlformats.org/officeDocument/2006/relationships/image" Target="../media/image361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6" Type="http://schemas.openxmlformats.org/officeDocument/2006/relationships/image" Target="../media/image336.png"/><Relationship Id="rId29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24" Type="http://schemas.openxmlformats.org/officeDocument/2006/relationships/image" Target="../media/image344.png"/><Relationship Id="rId32" Type="http://schemas.openxmlformats.org/officeDocument/2006/relationships/image" Target="../media/image351.png"/><Relationship Id="rId37" Type="http://schemas.openxmlformats.org/officeDocument/2006/relationships/image" Target="../media/image356.png"/><Relationship Id="rId40" Type="http://schemas.openxmlformats.org/officeDocument/2006/relationships/image" Target="../media/image359.png"/><Relationship Id="rId45" Type="http://schemas.openxmlformats.org/officeDocument/2006/relationships/image" Target="../media/image364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23" Type="http://schemas.openxmlformats.org/officeDocument/2006/relationships/image" Target="../media/image343.png"/><Relationship Id="rId28" Type="http://schemas.openxmlformats.org/officeDocument/2006/relationships/image" Target="../media/image347.png"/><Relationship Id="rId36" Type="http://schemas.openxmlformats.org/officeDocument/2006/relationships/image" Target="../media/image355.png"/><Relationship Id="rId10" Type="http://schemas.openxmlformats.org/officeDocument/2006/relationships/image" Target="../media/image330.png"/><Relationship Id="rId19" Type="http://schemas.openxmlformats.org/officeDocument/2006/relationships/image" Target="../media/image339.png"/><Relationship Id="rId31" Type="http://schemas.openxmlformats.org/officeDocument/2006/relationships/image" Target="../media/image350.png"/><Relationship Id="rId44" Type="http://schemas.openxmlformats.org/officeDocument/2006/relationships/image" Target="../media/image363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Relationship Id="rId30" Type="http://schemas.openxmlformats.org/officeDocument/2006/relationships/image" Target="../media/image349.png"/><Relationship Id="rId35" Type="http://schemas.openxmlformats.org/officeDocument/2006/relationships/image" Target="../media/image354.png"/><Relationship Id="rId43" Type="http://schemas.openxmlformats.org/officeDocument/2006/relationships/image" Target="../media/image362.png"/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5" Type="http://schemas.openxmlformats.org/officeDocument/2006/relationships/image" Target="../media/image345.png"/><Relationship Id="rId33" Type="http://schemas.openxmlformats.org/officeDocument/2006/relationships/image" Target="../media/image352.png"/><Relationship Id="rId38" Type="http://schemas.openxmlformats.org/officeDocument/2006/relationships/image" Target="../media/image357.png"/><Relationship Id="rId46" Type="http://schemas.openxmlformats.org/officeDocument/2006/relationships/image" Target="../media/image365.png"/><Relationship Id="rId20" Type="http://schemas.openxmlformats.org/officeDocument/2006/relationships/image" Target="../media/image340.png"/><Relationship Id="rId41" Type="http://schemas.openxmlformats.org/officeDocument/2006/relationships/image" Target="../media/image3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" Type="http://schemas.openxmlformats.org/officeDocument/2006/relationships/image" Target="../media/image366.png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10" Type="http://schemas.openxmlformats.org/officeDocument/2006/relationships/image" Target="../media/image374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3" Type="http://schemas.openxmlformats.org/officeDocument/2006/relationships/image" Target="../media/image307.png"/><Relationship Id="rId21" Type="http://schemas.openxmlformats.org/officeDocument/2006/relationships/image" Target="../media/image398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" Type="http://schemas.openxmlformats.org/officeDocument/2006/relationships/image" Target="../media/image345.png"/><Relationship Id="rId16" Type="http://schemas.openxmlformats.org/officeDocument/2006/relationships/image" Target="../media/image393.png"/><Relationship Id="rId20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47.png"/><Relationship Id="rId15" Type="http://schemas.openxmlformats.org/officeDocument/2006/relationships/image" Target="../media/image392.pn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4" Type="http://schemas.openxmlformats.org/officeDocument/2006/relationships/image" Target="../media/image346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08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" Type="http://schemas.openxmlformats.org/officeDocument/2006/relationships/image" Target="../media/image399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347.png"/><Relationship Id="rId5" Type="http://schemas.openxmlformats.org/officeDocument/2006/relationships/image" Target="../media/image402.png"/><Relationship Id="rId15" Type="http://schemas.openxmlformats.org/officeDocument/2006/relationships/image" Target="../media/image410.png"/><Relationship Id="rId10" Type="http://schemas.openxmlformats.org/officeDocument/2006/relationships/image" Target="../media/image346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14.png"/><Relationship Id="rId7" Type="http://schemas.openxmlformats.org/officeDocument/2006/relationships/image" Target="../media/image417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42.png"/><Relationship Id="rId39" Type="http://schemas.openxmlformats.org/officeDocument/2006/relationships/image" Target="../media/image409.png"/><Relationship Id="rId21" Type="http://schemas.openxmlformats.org/officeDocument/2006/relationships/image" Target="../media/image437.png"/><Relationship Id="rId34" Type="http://schemas.openxmlformats.org/officeDocument/2006/relationships/image" Target="../media/image450.png"/><Relationship Id="rId42" Type="http://schemas.openxmlformats.org/officeDocument/2006/relationships/image" Target="../media/image457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6" Type="http://schemas.openxmlformats.org/officeDocument/2006/relationships/image" Target="../media/image432.png"/><Relationship Id="rId20" Type="http://schemas.openxmlformats.org/officeDocument/2006/relationships/image" Target="../media/image436.png"/><Relationship Id="rId29" Type="http://schemas.openxmlformats.org/officeDocument/2006/relationships/image" Target="../media/image445.png"/><Relationship Id="rId41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24" Type="http://schemas.openxmlformats.org/officeDocument/2006/relationships/image" Target="../media/image440.png"/><Relationship Id="rId32" Type="http://schemas.openxmlformats.org/officeDocument/2006/relationships/image" Target="../media/image448.png"/><Relationship Id="rId37" Type="http://schemas.openxmlformats.org/officeDocument/2006/relationships/image" Target="../media/image453.png"/><Relationship Id="rId40" Type="http://schemas.openxmlformats.org/officeDocument/2006/relationships/image" Target="../media/image455.png"/><Relationship Id="rId5" Type="http://schemas.openxmlformats.org/officeDocument/2006/relationships/image" Target="../media/image421.png"/><Relationship Id="rId15" Type="http://schemas.openxmlformats.org/officeDocument/2006/relationships/image" Target="../media/image431.png"/><Relationship Id="rId23" Type="http://schemas.openxmlformats.org/officeDocument/2006/relationships/image" Target="../media/image439.png"/><Relationship Id="rId28" Type="http://schemas.openxmlformats.org/officeDocument/2006/relationships/image" Target="../media/image444.png"/><Relationship Id="rId36" Type="http://schemas.openxmlformats.org/officeDocument/2006/relationships/image" Target="../media/image452.png"/><Relationship Id="rId10" Type="http://schemas.openxmlformats.org/officeDocument/2006/relationships/image" Target="../media/image426.png"/><Relationship Id="rId19" Type="http://schemas.openxmlformats.org/officeDocument/2006/relationships/image" Target="../media/image435.png"/><Relationship Id="rId31" Type="http://schemas.openxmlformats.org/officeDocument/2006/relationships/image" Target="../media/image447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Relationship Id="rId14" Type="http://schemas.openxmlformats.org/officeDocument/2006/relationships/image" Target="../media/image430.png"/><Relationship Id="rId22" Type="http://schemas.openxmlformats.org/officeDocument/2006/relationships/image" Target="../media/image438.png"/><Relationship Id="rId27" Type="http://schemas.openxmlformats.org/officeDocument/2006/relationships/image" Target="../media/image443.png"/><Relationship Id="rId30" Type="http://schemas.openxmlformats.org/officeDocument/2006/relationships/image" Target="../media/image446.png"/><Relationship Id="rId35" Type="http://schemas.openxmlformats.org/officeDocument/2006/relationships/image" Target="../media/image451.png"/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12" Type="http://schemas.openxmlformats.org/officeDocument/2006/relationships/image" Target="../media/image428.png"/><Relationship Id="rId17" Type="http://schemas.openxmlformats.org/officeDocument/2006/relationships/image" Target="../media/image433.png"/><Relationship Id="rId25" Type="http://schemas.openxmlformats.org/officeDocument/2006/relationships/image" Target="../media/image441.png"/><Relationship Id="rId33" Type="http://schemas.openxmlformats.org/officeDocument/2006/relationships/image" Target="../media/image449.png"/><Relationship Id="rId38" Type="http://schemas.openxmlformats.org/officeDocument/2006/relationships/image" Target="../media/image4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5" Type="http://schemas.openxmlformats.org/officeDocument/2006/relationships/image" Target="../media/image410.png"/><Relationship Id="rId4" Type="http://schemas.openxmlformats.org/officeDocument/2006/relationships/image" Target="../media/image411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1.png"/><Relationship Id="rId18" Type="http://schemas.openxmlformats.org/officeDocument/2006/relationships/image" Target="../media/image475.png"/><Relationship Id="rId26" Type="http://schemas.openxmlformats.org/officeDocument/2006/relationships/image" Target="../media/image411.png"/><Relationship Id="rId39" Type="http://schemas.openxmlformats.org/officeDocument/2006/relationships/image" Target="../media/image494.png"/><Relationship Id="rId21" Type="http://schemas.openxmlformats.org/officeDocument/2006/relationships/image" Target="../media/image478.png"/><Relationship Id="rId34" Type="http://schemas.openxmlformats.org/officeDocument/2006/relationships/image" Target="../media/image490.png"/><Relationship Id="rId7" Type="http://schemas.openxmlformats.org/officeDocument/2006/relationships/image" Target="../media/image465.png"/><Relationship Id="rId2" Type="http://schemas.openxmlformats.org/officeDocument/2006/relationships/image" Target="../media/image460.png"/><Relationship Id="rId16" Type="http://schemas.openxmlformats.org/officeDocument/2006/relationships/image" Target="../media/image473.png"/><Relationship Id="rId20" Type="http://schemas.openxmlformats.org/officeDocument/2006/relationships/image" Target="../media/image477.png"/><Relationship Id="rId29" Type="http://schemas.openxmlformats.org/officeDocument/2006/relationships/image" Target="../media/image485.png"/><Relationship Id="rId41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1.png"/><Relationship Id="rId32" Type="http://schemas.openxmlformats.org/officeDocument/2006/relationships/image" Target="../media/image488.png"/><Relationship Id="rId37" Type="http://schemas.openxmlformats.org/officeDocument/2006/relationships/image" Target="../media/image412.png"/><Relationship Id="rId40" Type="http://schemas.openxmlformats.org/officeDocument/2006/relationships/image" Target="../media/image495.png"/><Relationship Id="rId5" Type="http://schemas.openxmlformats.org/officeDocument/2006/relationships/image" Target="../media/image463.png"/><Relationship Id="rId15" Type="http://schemas.openxmlformats.org/officeDocument/2006/relationships/image" Target="../media/image410.png"/><Relationship Id="rId23" Type="http://schemas.openxmlformats.org/officeDocument/2006/relationships/image" Target="../media/image480.png"/><Relationship Id="rId28" Type="http://schemas.openxmlformats.org/officeDocument/2006/relationships/image" Target="../media/image484.png"/><Relationship Id="rId36" Type="http://schemas.openxmlformats.org/officeDocument/2006/relationships/image" Target="../media/image492.png"/><Relationship Id="rId10" Type="http://schemas.openxmlformats.org/officeDocument/2006/relationships/image" Target="../media/image468.png"/><Relationship Id="rId19" Type="http://schemas.openxmlformats.org/officeDocument/2006/relationships/image" Target="../media/image476.png"/><Relationship Id="rId31" Type="http://schemas.openxmlformats.org/officeDocument/2006/relationships/image" Target="../media/image487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79.png"/><Relationship Id="rId27" Type="http://schemas.openxmlformats.org/officeDocument/2006/relationships/image" Target="../media/image483.png"/><Relationship Id="rId30" Type="http://schemas.openxmlformats.org/officeDocument/2006/relationships/image" Target="../media/image486.png"/><Relationship Id="rId35" Type="http://schemas.openxmlformats.org/officeDocument/2006/relationships/image" Target="../media/image491.png"/><Relationship Id="rId8" Type="http://schemas.openxmlformats.org/officeDocument/2006/relationships/image" Target="../media/image466.png"/><Relationship Id="rId3" Type="http://schemas.openxmlformats.org/officeDocument/2006/relationships/image" Target="../media/image461.png"/><Relationship Id="rId12" Type="http://schemas.openxmlformats.org/officeDocument/2006/relationships/image" Target="../media/image470.png"/><Relationship Id="rId17" Type="http://schemas.openxmlformats.org/officeDocument/2006/relationships/image" Target="../media/image474.png"/><Relationship Id="rId25" Type="http://schemas.openxmlformats.org/officeDocument/2006/relationships/image" Target="../media/image482.png"/><Relationship Id="rId33" Type="http://schemas.openxmlformats.org/officeDocument/2006/relationships/image" Target="../media/image489.png"/><Relationship Id="rId38" Type="http://schemas.openxmlformats.org/officeDocument/2006/relationships/image" Target="../media/image4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3" Type="http://schemas.openxmlformats.org/officeDocument/2006/relationships/image" Target="../media/image498.png"/><Relationship Id="rId7" Type="http://schemas.openxmlformats.org/officeDocument/2006/relationships/image" Target="../media/image501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405.png"/><Relationship Id="rId4" Type="http://schemas.openxmlformats.org/officeDocument/2006/relationships/image" Target="../media/image499.png"/><Relationship Id="rId9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508.png"/><Relationship Id="rId7" Type="http://schemas.openxmlformats.org/officeDocument/2006/relationships/image" Target="../media/image404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Relationship Id="rId9" Type="http://schemas.openxmlformats.org/officeDocument/2006/relationships/image" Target="../media/image5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0" Type="http://schemas.openxmlformats.org/officeDocument/2006/relationships/image" Target="../media/image522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13.png"/><Relationship Id="rId7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5" Type="http://schemas.openxmlformats.org/officeDocument/2006/relationships/image" Target="../media/image381.png"/><Relationship Id="rId4" Type="http://schemas.openxmlformats.org/officeDocument/2006/relationships/image" Target="../media/image3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Relationship Id="rId9" Type="http://schemas.openxmlformats.org/officeDocument/2006/relationships/image" Target="../media/image50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549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48.png"/><Relationship Id="rId10" Type="http://schemas.openxmlformats.org/officeDocument/2006/relationships/image" Target="../media/image552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7" Type="http://schemas.openxmlformats.org/officeDocument/2006/relationships/image" Target="../media/image56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2D5BBEB-1326-2330-743B-9751EF8C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2" y="3190094"/>
            <a:ext cx="2582885" cy="19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6C1C6-A056-7E68-1A28-75E704EE7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75" y="1203114"/>
            <a:ext cx="2509882" cy="1934551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EE432B-B221-5C65-5A14-2C49C96B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3" y="5342560"/>
            <a:ext cx="3342265" cy="13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033D542-91DA-24FB-6E3D-97942271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30" y="4624529"/>
            <a:ext cx="2807815" cy="21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749FB-BB86-82DA-6177-596D965A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00" y="2492235"/>
            <a:ext cx="2934749" cy="21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0CD201-89CC-B942-9987-6A5B2EAC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85" y="4073237"/>
            <a:ext cx="2385714" cy="18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9AD0D1-F9F5-7291-C35D-2F738762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29" y="1415059"/>
            <a:ext cx="2162226" cy="230243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92BBE5-D3A5-6C5F-6655-C8F6168A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13" y="1782618"/>
            <a:ext cx="2723484" cy="16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54CA07-F4E5-3170-B85F-D143089C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665" y="4073237"/>
            <a:ext cx="2385715" cy="18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1161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866922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EE77-B567-3EB7-654B-8C0B5EC80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679" y="1744129"/>
            <a:ext cx="2338315" cy="24030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5209E48-50D7-41EF-62E1-CF93145C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27" y="4392197"/>
            <a:ext cx="2702117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09" y="4265481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1E288D-D8A7-F064-DEB4-EAA38E93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4" y="440574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ACCE5-43CB-AED0-1D03-B584BB07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5" y="1997321"/>
            <a:ext cx="1727204" cy="217643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DD57D4-CE8F-2847-1823-23B5ABBC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57" y="219376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97620</TotalTime>
  <Words>1723</Words>
  <Application>Microsoft Office PowerPoint</Application>
  <PresentationFormat>Widescreen</PresentationFormat>
  <Paragraphs>410</Paragraphs>
  <Slides>99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398</cp:revision>
  <dcterms:created xsi:type="dcterms:W3CDTF">2023-07-26T17:49:20Z</dcterms:created>
  <dcterms:modified xsi:type="dcterms:W3CDTF">2025-06-27T00:06:25Z</dcterms:modified>
</cp:coreProperties>
</file>